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77" r:id="rId8"/>
    <p:sldId id="273" r:id="rId9"/>
    <p:sldId id="263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A39C5-0C53-412B-ABE9-6F51B78EF995}" v="6" dt="2025-07-29T06:13:09.618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cap="none" dirty="0" err="1"/>
              <a:t>LifeofScripts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6944AE00-82F3-E3A0-84D2-B98A766A1973}"/>
              </a:ext>
            </a:extLst>
          </p:cNvPr>
          <p:cNvSpPr txBox="1">
            <a:spLocks/>
          </p:cNvSpPr>
          <p:nvPr/>
        </p:nvSpPr>
        <p:spPr>
          <a:xfrm>
            <a:off x="8868154" y="307534"/>
            <a:ext cx="1706965" cy="705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86354"/>
            <a:ext cx="6379031" cy="406462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5663006" cy="2364052"/>
          </a:xfrm>
        </p:spPr>
        <p:txBody>
          <a:bodyPr>
            <a:normAutofit/>
          </a:bodyPr>
          <a:lstStyle/>
          <a:p>
            <a:r>
              <a:rPr lang="en-US" dirty="0"/>
              <a:t>Current library management system often have complex interfaces, limited integration, poor scalability, making them hard to use and inefficient for growing libraries.</a:t>
            </a:r>
          </a:p>
          <a:p>
            <a:r>
              <a:rPr lang="en-US" dirty="0"/>
              <a:t>By using AI and ML, the system can quickly sort books, recommend titles to readers, answer questions, and make the work faster and smarter for everyone.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TO IMPLEMENT </a:t>
            </a:r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5" y="1921400"/>
            <a:ext cx="6848291" cy="3751316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pPr lvl="0"/>
            <a:r>
              <a:rPr lang="en-IN" dirty="0"/>
              <a:t>Build a digital library management system with AI capabilities:</a:t>
            </a:r>
          </a:p>
          <a:p>
            <a:pPr lvl="1"/>
            <a:r>
              <a:rPr lang="en-IN" b="1" dirty="0">
                <a:solidFill>
                  <a:schemeClr val="accent5"/>
                </a:solidFill>
              </a:rPr>
              <a:t>Book Recommendation System</a:t>
            </a:r>
            <a:r>
              <a:rPr lang="en-IN" dirty="0">
                <a:solidFill>
                  <a:schemeClr val="accent5"/>
                </a:solidFill>
              </a:rPr>
              <a:t> using collaborative filtering or content-based filtering</a:t>
            </a:r>
          </a:p>
          <a:p>
            <a:pPr lvl="1"/>
            <a:r>
              <a:rPr lang="en-IN" b="1" dirty="0">
                <a:solidFill>
                  <a:schemeClr val="accent5"/>
                </a:solidFill>
              </a:rPr>
              <a:t>Overdue Prediction Model</a:t>
            </a:r>
            <a:r>
              <a:rPr lang="en-IN" dirty="0">
                <a:solidFill>
                  <a:schemeClr val="accent5"/>
                </a:solidFill>
              </a:rPr>
              <a:t> using historical borrowing patterns</a:t>
            </a:r>
          </a:p>
          <a:p>
            <a:pPr lvl="1"/>
            <a:r>
              <a:rPr lang="en-IN" b="1" dirty="0">
                <a:solidFill>
                  <a:schemeClr val="accent5"/>
                </a:solidFill>
              </a:rPr>
              <a:t>Chatbot Integration</a:t>
            </a:r>
            <a:r>
              <a:rPr lang="en-IN" dirty="0">
                <a:solidFill>
                  <a:schemeClr val="accent5"/>
                </a:solidFill>
              </a:rPr>
              <a:t> for book search and FAQs using NLP</a:t>
            </a:r>
          </a:p>
          <a:p>
            <a:pPr lvl="0"/>
            <a:r>
              <a:rPr lang="en-IN" dirty="0"/>
              <a:t>Smart dashboard for librarians to view trends in book demand and user engagement.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6BEFA-70D1-FAB2-4BD0-DDAD417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33572-F326-5241-DD6F-37D6E2E4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05EF1-8382-ED43-5E80-3EA1AA90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7E2CD01-64E2-E1B0-5B63-FD44955EBD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2632761"/>
            <a:ext cx="2383764" cy="491440"/>
          </a:xfrm>
        </p:spPr>
        <p:txBody>
          <a:bodyPr>
            <a:noAutofit/>
          </a:bodyPr>
          <a:lstStyle/>
          <a:p>
            <a:r>
              <a:rPr lang="en-US" dirty="0"/>
              <a:t>Enhanced user experience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428B87-12EF-DDA3-FC40-E5D151BB97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8016" y="3556131"/>
            <a:ext cx="2383764" cy="1679898"/>
          </a:xfrm>
        </p:spPr>
        <p:txBody>
          <a:bodyPr>
            <a:noAutofit/>
          </a:bodyPr>
          <a:lstStyle/>
          <a:p>
            <a:r>
              <a:rPr lang="en-US" dirty="0"/>
              <a:t>AI-driven book recommendations and chatbot support make book discovery and query resolution faster and more personalized.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9C929B-115F-58D6-E707-BD2288DB50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0877" y="3556130"/>
            <a:ext cx="2383764" cy="1467114"/>
          </a:xfrm>
        </p:spPr>
        <p:txBody>
          <a:bodyPr>
            <a:noAutofit/>
          </a:bodyPr>
          <a:lstStyle/>
          <a:p>
            <a:r>
              <a:rPr lang="en-US" dirty="0"/>
              <a:t>The system predicts which books might be returned late, helping users and librarians avoid overdue issues.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DCDC0B6-C343-5D11-CE50-376E0A1D63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9346" y="3556131"/>
            <a:ext cx="2383765" cy="1126085"/>
          </a:xfrm>
        </p:spPr>
        <p:txBody>
          <a:bodyPr/>
          <a:lstStyle/>
          <a:p>
            <a:r>
              <a:rPr lang="en-US" dirty="0"/>
              <a:t>Automates routine tasks like issuing, returning, and searching for books, making library work easier.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DDF4F2E-BA1E-F960-42E6-8CD8281E11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7751" y="3556130"/>
            <a:ext cx="2383765" cy="1467114"/>
          </a:xfrm>
        </p:spPr>
        <p:txBody>
          <a:bodyPr>
            <a:noAutofit/>
          </a:bodyPr>
          <a:lstStyle/>
          <a:p>
            <a:r>
              <a:rPr lang="en-US" dirty="0"/>
              <a:t>Usage analytics enable smarter decisions regarding book inventory, user preferences, and library planning.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2F976B-1CF7-0E3C-DE95-4887408D60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1400" y="2632760"/>
            <a:ext cx="2502719" cy="796239"/>
          </a:xfrm>
        </p:spPr>
        <p:txBody>
          <a:bodyPr>
            <a:noAutofit/>
          </a:bodyPr>
          <a:lstStyle/>
          <a:p>
            <a:r>
              <a:rPr lang="en-US" dirty="0"/>
              <a:t>Smart borrowing management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5A9BFA-ACF6-7193-9964-8ED919B2787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2625340"/>
            <a:ext cx="2383765" cy="498861"/>
          </a:xfrm>
        </p:spPr>
        <p:txBody>
          <a:bodyPr>
            <a:noAutofit/>
          </a:bodyPr>
          <a:lstStyle/>
          <a:p>
            <a:r>
              <a:rPr lang="en-US" dirty="0"/>
              <a:t>Saves time and effort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FCE5E76-6B44-C76F-8CEC-55D85B6610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7751" y="2625340"/>
            <a:ext cx="2383765" cy="498861"/>
          </a:xfrm>
        </p:spPr>
        <p:txBody>
          <a:bodyPr>
            <a:noAutofit/>
          </a:bodyPr>
          <a:lstStyle/>
          <a:p>
            <a:r>
              <a:rPr lang="en-US" dirty="0"/>
              <a:t>Data-driven insights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0312F16-C73C-F247-307B-90668ACE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1156772"/>
            <a:ext cx="7286605" cy="634323"/>
          </a:xfrm>
        </p:spPr>
        <p:txBody>
          <a:bodyPr/>
          <a:lstStyle/>
          <a:p>
            <a:r>
              <a:rPr lang="en-US" dirty="0"/>
              <a:t>Expected output</a:t>
            </a:r>
          </a:p>
        </p:txBody>
      </p:sp>
    </p:spTree>
    <p:extLst>
      <p:ext uri="{BB962C8B-B14F-4D97-AF65-F5344CB8AC3E}">
        <p14:creationId xmlns:p14="http://schemas.microsoft.com/office/powerpoint/2010/main" val="228684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The Full team</a:t>
            </a:r>
          </a:p>
        </p:txBody>
      </p:sp>
      <p:pic>
        <p:nvPicPr>
          <p:cNvPr id="81" name="Picture Placeholder 80" descr="Team member headshot">
            <a:extLst>
              <a:ext uri="{FF2B5EF4-FFF2-40B4-BE49-F238E27FC236}">
                <a16:creationId xmlns:a16="http://schemas.microsoft.com/office/drawing/2014/main" id="{0DB37D96-B3FF-4447-834B-29A9DF7E1F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2327255"/>
            <a:ext cx="950588" cy="685062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5F71493-5163-4C3D-A1BD-749603AB45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18477" y="3579845"/>
            <a:ext cx="2118414" cy="39054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89" name="Picture Placeholder 88" descr="Team member headshot">
            <a:extLst>
              <a:ext uri="{FF2B5EF4-FFF2-40B4-BE49-F238E27FC236}">
                <a16:creationId xmlns:a16="http://schemas.microsoft.com/office/drawing/2014/main" id="{81297F37-F134-415A-BFBA-F290839912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4154796"/>
            <a:ext cx="950588" cy="685062"/>
          </a:xfr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0CF947B-F255-4AC2-AF7D-44B6B25500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8477" y="5098599"/>
            <a:ext cx="2118414" cy="332113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23533B-4648-409F-B807-F3DC9EDFF2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8477" y="5414833"/>
            <a:ext cx="2118414" cy="332113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pic>
        <p:nvPicPr>
          <p:cNvPr id="83" name="Picture Placeholder 82" descr="Team member headshot">
            <a:extLst>
              <a:ext uri="{FF2B5EF4-FFF2-40B4-BE49-F238E27FC236}">
                <a16:creationId xmlns:a16="http://schemas.microsoft.com/office/drawing/2014/main" id="{2E4A589E-786B-463B-8DF7-CA41DD0A204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2319234"/>
            <a:ext cx="950588" cy="685062"/>
          </a:xfr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AD6F12FC-0EFA-4DAC-8AAF-5D91709926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39016" y="3579845"/>
            <a:ext cx="2118414" cy="39054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91" name="Picture Placeholder 90" descr="Team member headshot">
            <a:extLst>
              <a:ext uri="{FF2B5EF4-FFF2-40B4-BE49-F238E27FC236}">
                <a16:creationId xmlns:a16="http://schemas.microsoft.com/office/drawing/2014/main" id="{E341D00F-0175-4E15-8366-2378C6E2A4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4146775"/>
            <a:ext cx="950588" cy="685062"/>
          </a:xfr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1C0274F-55C3-450B-A3E2-358BF26EF7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016" y="5414833"/>
            <a:ext cx="2118414" cy="332113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85" name="Picture Placeholder 84" descr="Team member headshot">
            <a:extLst>
              <a:ext uri="{FF2B5EF4-FFF2-40B4-BE49-F238E27FC236}">
                <a16:creationId xmlns:a16="http://schemas.microsoft.com/office/drawing/2014/main" id="{2FE5C8ED-4313-4CE1-857E-8CC25262F27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713" y="2324100"/>
            <a:ext cx="950912" cy="68421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F18C732-8166-490B-88AF-7DAC259EC73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59513" y="3579813"/>
            <a:ext cx="2117725" cy="3905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93" name="Picture Placeholder 92" descr="Team member headshot">
            <a:extLst>
              <a:ext uri="{FF2B5EF4-FFF2-40B4-BE49-F238E27FC236}">
                <a16:creationId xmlns:a16="http://schemas.microsoft.com/office/drawing/2014/main" id="{3AF30DC1-21C9-47E9-AF2B-F8B3F91D0EE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468" y="4151485"/>
            <a:ext cx="950588" cy="685062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73BE76A-5836-42C2-998C-C831661CB6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9555" y="5414833"/>
            <a:ext cx="2118414" cy="332113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87" name="Picture Placeholder 86" descr="Team member headshot">
            <a:extLst>
              <a:ext uri="{FF2B5EF4-FFF2-40B4-BE49-F238E27FC236}">
                <a16:creationId xmlns:a16="http://schemas.microsoft.com/office/drawing/2014/main" id="{0FF1B6AC-EE81-4A4B-B19E-BDB3DDFC33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2315923"/>
            <a:ext cx="950588" cy="685062"/>
          </a:xfr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95" name="Picture Placeholder 94" descr="Team member headshot">
            <a:extLst>
              <a:ext uri="{FF2B5EF4-FFF2-40B4-BE49-F238E27FC236}">
                <a16:creationId xmlns:a16="http://schemas.microsoft.com/office/drawing/2014/main" id="{37ED6110-7F2F-4387-B985-9EA6F99A687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4143464"/>
            <a:ext cx="950588" cy="68506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A0D945A-0CB5-4BDE-87F3-2853FB792A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0094" y="5098599"/>
            <a:ext cx="2118415" cy="332113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E6D9BF16-DF26-45DE-95BD-89F3AC7507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80094" y="5414833"/>
            <a:ext cx="2118415" cy="332113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D5D4C-11E2-4F6B-B745-2C91B65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35AD4-0A72-4B52-95AC-9E81CE068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58" y="136526"/>
            <a:ext cx="11346425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D7293D-16E9-BEE0-9DE7-1E5D16EB2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794" y="2202427"/>
            <a:ext cx="5136253" cy="3382296"/>
          </a:xfrm>
        </p:spPr>
        <p:txBody>
          <a:bodyPr/>
          <a:lstStyle/>
          <a:p>
            <a:r>
              <a:rPr lang="en-IN" sz="1600" b="1" dirty="0"/>
              <a:t>Future Work</a:t>
            </a:r>
            <a:r>
              <a:rPr lang="en-IN" sz="1600" dirty="0"/>
              <a:t>:</a:t>
            </a:r>
          </a:p>
          <a:p>
            <a:pPr lvl="0"/>
            <a:r>
              <a:rPr lang="en-IN" sz="1600" dirty="0"/>
              <a:t>-Implement </a:t>
            </a:r>
            <a:r>
              <a:rPr lang="en-IN" sz="1600" b="1" dirty="0"/>
              <a:t>Voice-based book search assistant</a:t>
            </a:r>
            <a:r>
              <a:rPr lang="en-IN" sz="1600" dirty="0"/>
              <a:t>.</a:t>
            </a:r>
          </a:p>
          <a:p>
            <a:pPr lvl="0"/>
            <a:r>
              <a:rPr lang="en-IN" sz="1600" dirty="0"/>
              <a:t>-Add </a:t>
            </a:r>
            <a:r>
              <a:rPr lang="en-IN" sz="1600" b="1" dirty="0"/>
              <a:t>Image-based book recognition</a:t>
            </a:r>
            <a:r>
              <a:rPr lang="en-IN" sz="1600" dirty="0"/>
              <a:t> using deep learning.</a:t>
            </a:r>
          </a:p>
          <a:p>
            <a:pPr lvl="0"/>
            <a:r>
              <a:rPr lang="en-IN" sz="1600" dirty="0"/>
              <a:t>-Train </a:t>
            </a:r>
            <a:r>
              <a:rPr lang="en-IN" sz="1600" b="1" dirty="0"/>
              <a:t>deeper ML models</a:t>
            </a:r>
            <a:r>
              <a:rPr lang="en-IN" sz="1600" dirty="0"/>
              <a:t> for accurate predictions and recommendations.</a:t>
            </a:r>
          </a:p>
          <a:p>
            <a:pPr lvl="0"/>
            <a:r>
              <a:rPr lang="en-IN" sz="1600" dirty="0"/>
              <a:t>-Expand to </a:t>
            </a:r>
            <a:r>
              <a:rPr lang="en-IN" sz="1600" b="1" dirty="0"/>
              <a:t>multi-library or university-level systems</a:t>
            </a:r>
            <a:r>
              <a:rPr lang="en-IN" sz="16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Harshitha Readdy - 2410030001</a:t>
            </a:r>
          </a:p>
          <a:p>
            <a:r>
              <a:rPr lang="en-US" dirty="0"/>
              <a:t>G Jahnavi – 2410030059</a:t>
            </a:r>
          </a:p>
          <a:p>
            <a:r>
              <a:rPr lang="en-IN" dirty="0" err="1"/>
              <a:t>Rishika.T</a:t>
            </a:r>
            <a:r>
              <a:rPr lang="en-IN" dirty="0"/>
              <a:t> – 2410030122</a:t>
            </a:r>
          </a:p>
          <a:p>
            <a:r>
              <a:rPr lang="en-IN" dirty="0"/>
              <a:t>Surabhi Sarda - 2410030123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30e9df3-be65-4c73-a93b-d1236ebd677e"/>
    <ds:schemaRef ds:uri="http://schemas.microsoft.com/sharepoint/v3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94</TotalTime>
  <Words>325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LifeofScripts </vt:lpstr>
      <vt:lpstr>Introduction</vt:lpstr>
      <vt:lpstr>IDEA TO IMPLEMENT </vt:lpstr>
      <vt:lpstr>Expected output</vt:lpstr>
      <vt:lpstr>The Full team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Harshitha Medapati</dc:creator>
  <cp:lastModifiedBy>SURABHI SARDA .</cp:lastModifiedBy>
  <cp:revision>4</cp:revision>
  <dcterms:created xsi:type="dcterms:W3CDTF">2025-07-29T02:52:20Z</dcterms:created>
  <dcterms:modified xsi:type="dcterms:W3CDTF">2025-07-29T07:20:36Z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